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0BEEF-61BF-4C1B-8C1E-FFD1B27946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49EDCC-15AB-43A1-8A90-CCC95BFB43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3113D-2F97-433D-A39F-A6BFB1472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36C5A-B047-4075-B19A-AF9E63802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456DC-2F48-4A4C-8F8A-01FAE2543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21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E2CE3-2AEC-4D6B-BF40-35AABF27E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1622E-4337-4174-8484-DC9A08B595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A90A6-CBE5-4B6A-AFAA-05551F4EA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266E0E-558D-47F4-8B15-06EC3AF69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2B1D2-A035-49C4-AC24-05B52874A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87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2A99A-F34A-4EB2-8B50-8A6E73849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485A3E-7F14-4970-A111-6D2707D8DB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0F0BED-82E5-478D-A643-C68BE0062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19FB4-C974-4D94-AEBE-96D41D18D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E1C82-C395-4EB2-AF39-61DBCE0EF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913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FBE4-734D-49C3-9CD3-7B1CE2B38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74BC5-131B-4DAB-A309-459D8C9038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88E4A5-C7BF-44B6-9F77-4CDEA8D67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29359B-13EB-4C1F-9251-7C8F7F9F7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FDF08D-9823-4A75-8E3A-1B0C18518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B36C97-8163-463B-8A7B-ED7C179C2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488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08E46-5B06-4B28-B2CF-D9A076A70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12D100-CF97-4079-9ED0-021C69FFBC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B1CCE6-B566-4BBA-9E0F-6D2934A0BE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24FAFE-28A9-4229-ABDE-FC4BE505F4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3F2ABC-B971-4116-96A9-A577D0B1B3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303D5B-F13F-4BCB-B8C1-99799EDF9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A7461F-643C-42A3-AE13-2DBD7E705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4F8BF1-87F5-4FF8-BCAC-16652D72D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075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99771-8D2B-4889-8503-7D6DEC454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6365F7-42C8-4001-934D-9EDBE081A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919D3B-5825-41B6-BF58-8FF4E2859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AB86C1-563A-44CC-9286-DFDFE0361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237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24D721-60D6-4972-842B-0ED83BA4A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8B6476-7C83-4553-904C-878E279CC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46F98-8E9C-4252-8880-610F6B5F7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456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21EF4-1346-4287-A923-8B3946808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F6B44-BE79-4331-BC6D-3EA67D2EA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385ED-6468-4B83-A35D-B409F8AA0D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FD5F99-6B07-476A-8DD0-4884CAD42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E4D7F7-58AC-4FC1-8DD3-8387B24B6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39580F-08FD-4AE1-A925-9AA33E98C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830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40510-7A92-495E-B048-E24BA472B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979F60-7422-4E1D-96AA-DB9D112FD6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AB6ABA-2D63-4D8A-B7EB-CD7CBD2247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E418C7-4A35-48FA-87AD-293A7340E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FF36B6-F38A-4FF3-A6FA-F3F5ECA85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4148F8-BE84-4E97-AE9D-5B84A545E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057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48F28-AEC5-4D5E-8EDA-B5371C267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18A9D5-7ACF-4E72-B70F-A0C970C569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FD7F2-C139-4BF9-8DB2-486CB47F4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B7B5B-A0A3-416F-A328-55A131025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A29E2-3673-4764-A4A6-E5BD1AF59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326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A6AC39-268D-4D0A-9365-0DD99B0EFD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3BDF34-AA09-42F3-9770-E2F084C656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17F29B-3EA7-4DED-A2B8-CAD8EEAD2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76AFFA-AB52-4D9F-92B7-D5F98FA2D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B5CEF1-4FB0-4987-9D0E-D094A2A6D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503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AE6B1F-944C-4886-A103-20E4FC387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CAA068-03FC-45C9-8496-8F42B3E11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0DAD3-4B3D-4EAF-81CE-2046914C8C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B5C82-66EC-429E-B63D-E70E5B391F52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D5394-5731-4032-AC70-107DB6EDD1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A6F1B-52A0-4D77-A6B3-1820CB23C9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E869B-4D19-47E5-8E82-6E9A805ED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990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0AF4E-E1C0-4682-93FA-666E185D2C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This is a PPT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CCDFFD-7A44-4808-9B81-2C310585AC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177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This is a PPT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a PPT</dc:title>
  <dc:creator>Benn Cass</dc:creator>
  <cp:lastModifiedBy>Benn Cass</cp:lastModifiedBy>
  <cp:revision>1</cp:revision>
  <dcterms:created xsi:type="dcterms:W3CDTF">2021-03-25T07:36:56Z</dcterms:created>
  <dcterms:modified xsi:type="dcterms:W3CDTF">2021-03-25T07:37:10Z</dcterms:modified>
</cp:coreProperties>
</file>